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10" r:id="rId22"/>
    <p:sldId id="267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3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311" r:id="rId44"/>
    <p:sldId id="312" r:id="rId45"/>
    <p:sldId id="313" r:id="rId46"/>
    <p:sldId id="314" r:id="rId47"/>
    <p:sldId id="316" r:id="rId48"/>
    <p:sldId id="317" r:id="rId49"/>
    <p:sldId id="315" r:id="rId50"/>
    <p:sldId id="298" r:id="rId51"/>
    <p:sldId id="299" r:id="rId52"/>
    <p:sldId id="301" r:id="rId53"/>
    <p:sldId id="302" r:id="rId54"/>
    <p:sldId id="303" r:id="rId55"/>
    <p:sldId id="304" r:id="rId56"/>
    <p:sldId id="300" r:id="rId57"/>
    <p:sldId id="293" r:id="rId58"/>
    <p:sldId id="30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47E3F-C568-53EB-A088-802EFE26C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7F6C0-ABAE-30C3-E9CC-DA03BFD33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CEB3-911B-F3FD-A687-A9EEF16C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13E2A-CFE4-6964-050D-50360B169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D465-9FFB-873F-C0A9-2B4D3559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421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5394-1E26-1980-AB0F-2A7D6DDF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FF91F-6111-1B53-F259-84A0C5738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70232-C72B-77A6-E219-EBFFECCAE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7E234-8C25-D849-B8B0-D1A6886A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DE728-0168-9B66-DBD6-6AD40152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59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876DC2-0F92-C7A9-9D91-0EF47D499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778FA-DCF4-CE8C-90A2-6FD100852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4A497-0F30-A6F1-9107-91DD1500D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4FEBC-F328-EF43-14E7-2271D33E5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4B19D-EE86-1064-30F7-0B618BB8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16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29613-D5C0-2423-2746-3951A7F3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014CE-B750-E6FA-C046-78D3FF45E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24B70-4490-6EF9-2D0B-6B19EB49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C0EF9-5387-1AE4-30E0-62BE98703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098D5-77E8-2564-509A-A3191454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38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9029-B2AF-925F-5EA9-C04875BF8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614B5-946A-2F95-F625-2F2C58574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05F20-0116-BD03-E187-6D1CB459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D5C9F-9537-4224-1FFF-7C0B87FB1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3F1FB-1590-CCE1-7673-A3E66CF4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58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0E4D-B375-BE29-88D1-4A874F92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B07CD-3C15-D10B-9321-6491F8B75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C5ED4-C9A1-7158-4C84-51437B491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574FB-5E93-E2CE-9E50-B4BF47F9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0098D-66C5-DBB9-F8D1-ADDB825D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B1ED0-C4D9-B203-3EC3-799856AB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57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0015-0E25-4C65-C9A6-68C49AC6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BD51D-0A6D-771E-9617-234393696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F8D6E-B3D3-8432-46A9-12F4A6751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2EF17-ABCF-6075-35FC-09348CCDF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B8D6B-6F87-2628-EA4F-D23B05FAD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A41BD-E72D-72B0-DF7A-AE34D721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007726-3062-4BEB-84BB-B3A99FCA2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F68E7-92C8-21D4-D556-A9DFD7527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4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E175-9292-264A-FBF3-A26E00FF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E0734-494F-ADE0-8F9F-E5D07AB1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6A966-17C5-7160-581F-43698B0A3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582AF-34DD-1BCA-01D6-87E7E7975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35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03CEF8-40BF-18F5-858F-5AA78B52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7A1F2-EDD2-F450-14FA-A9B415359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C20C-FA46-5D46-9097-9F7047D6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76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2F84-0C6C-F091-5E47-A5D5F7B2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4CAA3-D9DB-05D7-0646-65656BBA0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97FC2-B971-485F-6844-C9EAB22B6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DAE58-F19C-6804-DDB7-B70D23242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87016-E10F-367A-E98C-BDFAFFA1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5C623-F2A8-2EB1-38D7-84DC1BB93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5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5685C-FF84-C6A3-6956-1C0FB369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676FC9-2951-D060-CEC4-E0087AACAE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2D607-1FD4-EBD7-4BAB-516F4B061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E6D9A-94C9-64EA-2FD9-0969AC8D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27B47-0384-ECAA-C302-5F6B7651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7FC8C-33EF-E6BA-EA49-B7DF8934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226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23336-2BCB-6321-E6DB-77CF0772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30C6E-841D-4EAA-A676-9491BBC06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AFA78-BC3A-A2AF-96A2-AA3B003FF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A45E6-661C-4059-A9B3-EFC69E78B61C}" type="datetimeFigureOut">
              <a:rPr lang="en-IN" smtClean="0"/>
              <a:t>17-04-2023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84605-CF00-110C-444E-12A391242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573B7-9EE4-D8CF-3C56-6466107330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8F0B0-00D2-4488-B4A9-AFB5897A37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46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643E-7312-B909-A85D-48B324519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571011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67B3F-F070-9E77-9515-9B607BFC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57" y="129668"/>
            <a:ext cx="10602885" cy="524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9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D3F50-0D95-338E-F91B-19B02899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7" y="738565"/>
            <a:ext cx="10737665" cy="53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0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3C261-5775-F27E-EAFD-4C8998982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35" y="605042"/>
            <a:ext cx="11002929" cy="53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8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71F10-537C-A765-9035-82903CC0D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6" y="820411"/>
            <a:ext cx="10110258" cy="54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39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C55FB-307F-9BA3-9119-B9D89E0B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9" y="631584"/>
            <a:ext cx="11189661" cy="55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72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F8FD9-15EA-54A1-BB52-15048808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784"/>
            <a:ext cx="11490822" cy="55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10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159406-D01F-F249-F20C-0BC06739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86" y="575969"/>
            <a:ext cx="10957774" cy="529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18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ACCAD-1FF7-7AAE-8F64-C3C25FD40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5" y="865907"/>
            <a:ext cx="11259531" cy="512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85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1A621-9517-B49D-D716-E1493442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47" y="781679"/>
            <a:ext cx="10746788" cy="52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8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0F19F3-DCDA-3027-6050-D8F6EE38D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6" y="313276"/>
            <a:ext cx="10788206" cy="58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5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B525C-B91C-3C76-8C56-A7BA33C0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49" y="674623"/>
            <a:ext cx="10494701" cy="52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7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1489F-8BDB-195D-CA22-097B4B791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57" y="608820"/>
            <a:ext cx="10493694" cy="56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D1AB2-717B-5B6B-3F56-1F93B260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37" y="660985"/>
            <a:ext cx="10530731" cy="543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6FE1D-D7F1-DCF9-4038-01F7C1AB8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" y="469367"/>
            <a:ext cx="11165305" cy="54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9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F8B77B-E344-9B17-C522-9332C1AF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51" y="327391"/>
            <a:ext cx="11110435" cy="610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42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D46E7-E4D8-0D43-9F63-3D6572B2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6" y="137613"/>
            <a:ext cx="11352689" cy="64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78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F5E58-B60E-69F8-864C-D1998B8A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74" y="411323"/>
            <a:ext cx="10871426" cy="59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45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69E370-CA07-00C7-977A-EEFFBA1B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75" y="430375"/>
            <a:ext cx="10845361" cy="60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11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0C3D6-4B6E-25A3-5C5F-A98F7727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08" y="799627"/>
            <a:ext cx="10577796" cy="52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81F83-D3B9-6F90-31E7-BFA02B8B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26" y="355383"/>
            <a:ext cx="10956348" cy="556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F1EB3-E9C9-4CDB-E68B-B649097C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11" y="683238"/>
            <a:ext cx="9718384" cy="543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82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12845C-D6B6-4A5D-9774-2B4A4BA05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62" y="1063084"/>
            <a:ext cx="9774675" cy="47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6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57508-0CAF-380B-1666-7BAEEEEC7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04" y="655185"/>
            <a:ext cx="9287452" cy="52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91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25A52-F87F-B7D5-096C-8C144763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73" y="382856"/>
            <a:ext cx="10951904" cy="556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75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C620E-502C-402B-4EF5-7AB03246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34" y="596815"/>
            <a:ext cx="10848607" cy="56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75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A9E28-BD48-7121-7B91-F96D8FE44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9" y="727167"/>
            <a:ext cx="10699792" cy="54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16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5551D-4852-4AA3-475F-368EBA6F0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27"/>
          <a:stretch/>
        </p:blipFill>
        <p:spPr>
          <a:xfrm>
            <a:off x="218500" y="577516"/>
            <a:ext cx="11620574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28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5E59A6-BC04-E27A-839E-04E23C4F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894" y="540267"/>
            <a:ext cx="10715264" cy="57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79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E44D3-339F-FA97-AA12-00E5C89D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72" y="284871"/>
            <a:ext cx="9971855" cy="62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6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3B62DB-9051-94B7-12C9-BE9C17A6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60" y="391277"/>
            <a:ext cx="10732885" cy="578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789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8DA47-FEDF-11D8-60F1-6AFE93F9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458" y="775163"/>
            <a:ext cx="10910219" cy="53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90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03567-B4E8-BC36-CEE9-1BE5A3B35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9" y="492749"/>
            <a:ext cx="11045268" cy="569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3F9EE-65F0-0E9E-6A0B-13D82543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63" y="721018"/>
            <a:ext cx="10328673" cy="54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98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1B6E5E-A624-D701-7815-81DE3C5E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9" y="506802"/>
            <a:ext cx="11342639" cy="565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78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FE4F5-DBDE-2BED-9163-94FC3E37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14" y="441612"/>
            <a:ext cx="9878843" cy="528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5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511DD-7132-B7B1-44D8-04465307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23" y="357785"/>
            <a:ext cx="9743754" cy="554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76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1F398-FBEB-F207-3DBC-B9934EB3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23" y="361791"/>
            <a:ext cx="10332013" cy="55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97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49D914-DA31-2655-27A5-10E28E8E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2952750"/>
            <a:ext cx="952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7352F3-7EDE-5183-0B78-720F78F0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13" y="491210"/>
            <a:ext cx="11077917" cy="58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4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D106DB-2790-679F-762C-65A16F6C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2" y="587594"/>
            <a:ext cx="11040876" cy="55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64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28DE7-44D5-9148-9157-E4AC7B60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85" y="175496"/>
            <a:ext cx="11363126" cy="61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57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091BC-1752-0D31-FCAD-E70F2A0A9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4" y="481318"/>
            <a:ext cx="11454063" cy="561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20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5A2A5-6738-9E21-1308-770AA7BD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3" y="209596"/>
            <a:ext cx="11520538" cy="58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06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149A4-6B8C-C31E-9FF4-FA73484C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47" y="460250"/>
            <a:ext cx="10939405" cy="586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8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EF3378-5474-BACE-0D24-86B172DF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13" y="625566"/>
            <a:ext cx="10738370" cy="560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19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C49DE-4C93-3778-6E6C-EC619EF3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5" y="423362"/>
            <a:ext cx="11087256" cy="56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39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CE670-D38B-151C-7BD3-8F268C8B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68" y="352926"/>
            <a:ext cx="10340026" cy="57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90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A145C-A538-B9C7-C69B-3D8E39B9F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5" y="312668"/>
            <a:ext cx="11040270" cy="56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901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33F73-16BB-05E0-CB35-31A9F8C6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50" y="510586"/>
            <a:ext cx="10946096" cy="58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3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5745A-ACFE-D42A-FBD4-E35D65FA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01" y="393453"/>
            <a:ext cx="11140772" cy="60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23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C7CDC-4A53-29FC-7034-C3DADC1D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48" y="337132"/>
            <a:ext cx="11228696" cy="598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197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2B62C-AAE3-1054-3AE7-985155C0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59" y="536650"/>
            <a:ext cx="10144720" cy="54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70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5E25C-3F83-0DCF-7036-0D07E5F2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9" y="187729"/>
            <a:ext cx="11028651" cy="60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910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85C8AC-6D16-6310-C744-C0F0EE38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95" y="373221"/>
            <a:ext cx="10704409" cy="56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5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74EA34-9D67-E8A5-7B16-E2E2B53A6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41" y="562936"/>
            <a:ext cx="10516717" cy="505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7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B2578-BBFB-EAC6-1313-B6F3F188A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60" y="516984"/>
            <a:ext cx="11194477" cy="58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0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0AC05A-AF2A-56D2-7D3C-4AC21881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28" y="682851"/>
            <a:ext cx="11026544" cy="52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7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894E5-917F-62F5-FECA-51182E44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06" y="628899"/>
            <a:ext cx="10572388" cy="533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1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</Words>
  <Application>Microsoft Office PowerPoint</Application>
  <PresentationFormat>Widescreen</PresentationFormat>
  <Paragraphs>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PERCEPTRON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Garima Jain</dc:creator>
  <cp:lastModifiedBy>Garima Jain</cp:lastModifiedBy>
  <cp:revision>6</cp:revision>
  <dcterms:created xsi:type="dcterms:W3CDTF">2023-04-06T09:00:00Z</dcterms:created>
  <dcterms:modified xsi:type="dcterms:W3CDTF">2023-04-17T04:36:43Z</dcterms:modified>
</cp:coreProperties>
</file>